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78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7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35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37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014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1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97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90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79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47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3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68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249B-649F-488A-A48E-FC41CF53D7CC}" type="datetimeFigureOut">
              <a:rPr lang="es-MX" smtClean="0"/>
              <a:t>27/11/2014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AC19-E6C2-4AE3-ABD9-2391E34C8D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7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adaamerica.com/attachments/Image/mapa-google-mapa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194310"/>
            <a:ext cx="11514455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9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inypic.com/jv3e3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-3943" r="-198" b="3943"/>
          <a:stretch/>
        </p:blipFill>
        <p:spPr bwMode="auto">
          <a:xfrm>
            <a:off x="321627" y="327580"/>
            <a:ext cx="11548745" cy="60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68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Bachilleres</dc:creator>
  <cp:lastModifiedBy>Usuario</cp:lastModifiedBy>
  <cp:revision>1</cp:revision>
  <dcterms:created xsi:type="dcterms:W3CDTF">2014-08-27T00:35:49Z</dcterms:created>
  <dcterms:modified xsi:type="dcterms:W3CDTF">2014-11-27T16:41:01Z</dcterms:modified>
</cp:coreProperties>
</file>