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84" d="100"/>
          <a:sy n="84" d="100"/>
        </p:scale>
        <p:origin x="70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C5B6-67C3-4FC9-8C62-7260E4EFFEBE}" type="datetimeFigureOut">
              <a:rPr lang="es-MX" smtClean="0"/>
              <a:t>21/10/2014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755F9-096E-4ADC-9D78-C21BD62A2E8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3215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C5B6-67C3-4FC9-8C62-7260E4EFFEBE}" type="datetimeFigureOut">
              <a:rPr lang="es-MX" smtClean="0"/>
              <a:t>21/10/2014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755F9-096E-4ADC-9D78-C21BD62A2E8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2071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C5B6-67C3-4FC9-8C62-7260E4EFFEBE}" type="datetimeFigureOut">
              <a:rPr lang="es-MX" smtClean="0"/>
              <a:t>21/10/2014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755F9-096E-4ADC-9D78-C21BD62A2E88}" type="slidenum">
              <a:rPr lang="es-MX" smtClean="0"/>
              <a:t>‹Nº›</a:t>
            </a:fld>
            <a:endParaRPr lang="es-MX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69244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C5B6-67C3-4FC9-8C62-7260E4EFFEBE}" type="datetimeFigureOut">
              <a:rPr lang="es-MX" smtClean="0"/>
              <a:t>21/10/2014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755F9-096E-4ADC-9D78-C21BD62A2E8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311355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C5B6-67C3-4FC9-8C62-7260E4EFFEBE}" type="datetimeFigureOut">
              <a:rPr lang="es-MX" smtClean="0"/>
              <a:t>21/10/2014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755F9-096E-4ADC-9D78-C21BD62A2E88}" type="slidenum">
              <a:rPr lang="es-MX" smtClean="0"/>
              <a:t>‹Nº›</a:t>
            </a:fld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070953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C5B6-67C3-4FC9-8C62-7260E4EFFEBE}" type="datetimeFigureOut">
              <a:rPr lang="es-MX" smtClean="0"/>
              <a:t>21/10/2014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755F9-096E-4ADC-9D78-C21BD62A2E8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25308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C5B6-67C3-4FC9-8C62-7260E4EFFEBE}" type="datetimeFigureOut">
              <a:rPr lang="es-MX" smtClean="0"/>
              <a:t>21/10/2014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755F9-096E-4ADC-9D78-C21BD62A2E8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15110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C5B6-67C3-4FC9-8C62-7260E4EFFEBE}" type="datetimeFigureOut">
              <a:rPr lang="es-MX" smtClean="0"/>
              <a:t>21/10/2014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755F9-096E-4ADC-9D78-C21BD62A2E8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4074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C5B6-67C3-4FC9-8C62-7260E4EFFEBE}" type="datetimeFigureOut">
              <a:rPr lang="es-MX" smtClean="0"/>
              <a:t>21/10/2014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755F9-096E-4ADC-9D78-C21BD62A2E8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5467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C5B6-67C3-4FC9-8C62-7260E4EFFEBE}" type="datetimeFigureOut">
              <a:rPr lang="es-MX" smtClean="0"/>
              <a:t>21/10/2014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755F9-096E-4ADC-9D78-C21BD62A2E8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30469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C5B6-67C3-4FC9-8C62-7260E4EFFEBE}" type="datetimeFigureOut">
              <a:rPr lang="es-MX" smtClean="0"/>
              <a:t>21/10/2014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755F9-096E-4ADC-9D78-C21BD62A2E8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7532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C5B6-67C3-4FC9-8C62-7260E4EFFEBE}" type="datetimeFigureOut">
              <a:rPr lang="es-MX" smtClean="0"/>
              <a:t>21/10/2014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755F9-096E-4ADC-9D78-C21BD62A2E8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60419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C5B6-67C3-4FC9-8C62-7260E4EFFEBE}" type="datetimeFigureOut">
              <a:rPr lang="es-MX" smtClean="0"/>
              <a:t>21/10/2014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755F9-096E-4ADC-9D78-C21BD62A2E8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9633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C5B6-67C3-4FC9-8C62-7260E4EFFEBE}" type="datetimeFigureOut">
              <a:rPr lang="es-MX" smtClean="0"/>
              <a:t>21/10/2014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755F9-096E-4ADC-9D78-C21BD62A2E8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5680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C5B6-67C3-4FC9-8C62-7260E4EFFEBE}" type="datetimeFigureOut">
              <a:rPr lang="es-MX" smtClean="0"/>
              <a:t>21/10/2014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755F9-096E-4ADC-9D78-C21BD62A2E8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9418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C5B6-67C3-4FC9-8C62-7260E4EFFEBE}" type="datetimeFigureOut">
              <a:rPr lang="es-MX" smtClean="0"/>
              <a:t>21/10/2014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755F9-096E-4ADC-9D78-C21BD62A2E8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5664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EC5B6-67C3-4FC9-8C62-7260E4EFFEBE}" type="datetimeFigureOut">
              <a:rPr lang="es-MX" smtClean="0"/>
              <a:t>21/10/2014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07755F9-096E-4ADC-9D78-C21BD62A2E8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28319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685016" y="200596"/>
            <a:ext cx="8596668" cy="1320800"/>
          </a:xfrm>
        </p:spPr>
        <p:txBody>
          <a:bodyPr>
            <a:noAutofit/>
          </a:bodyPr>
          <a:lstStyle/>
          <a:p>
            <a:pPr algn="ctr"/>
            <a:r>
              <a:rPr lang="es-ES" sz="5400" b="1" cap="none" spc="0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</a:rPr>
              <a:t>Colegio de Bachilleres Plantel No. 8 Cuajimalpa</a:t>
            </a:r>
            <a:r>
              <a:rPr lang="es-ES" sz="5400" b="1" cap="none" spc="0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rPr>
              <a:t/>
            </a:r>
            <a:br>
              <a:rPr lang="es-ES" sz="5400" b="1" cap="none" spc="0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rPr>
            </a:br>
            <a:endParaRPr lang="es-MX" sz="5400" dirty="0"/>
          </a:p>
        </p:txBody>
      </p:sp>
      <p:pic>
        <p:nvPicPr>
          <p:cNvPr id="7" name="Marcador de contenido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013" y="191738"/>
            <a:ext cx="2536003" cy="2063782"/>
          </a:xfrm>
        </p:spPr>
      </p:pic>
      <p:sp>
        <p:nvSpPr>
          <p:cNvPr id="9" name="Rectángulo 8"/>
          <p:cNvSpPr/>
          <p:nvPr/>
        </p:nvSpPr>
        <p:spPr>
          <a:xfrm>
            <a:off x="251295" y="2264378"/>
            <a:ext cx="119407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Ortiz Manzanares Emmanuel </a:t>
            </a:r>
            <a:r>
              <a:rPr lang="es-ES" sz="5400" b="1" cap="none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Fabian</a:t>
            </a:r>
            <a:endParaRPr lang="es-ES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4065736" y="3698855"/>
            <a:ext cx="36134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Grupo: 163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3379618" y="5188869"/>
            <a:ext cx="56840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Asignatura: TIC 1</a:t>
            </a:r>
            <a:endParaRPr lang="es-E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254306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s-MX" sz="7200" b="1" dirty="0" err="1" smtClean="0">
                <a:ln/>
                <a:solidFill>
                  <a:schemeClr val="accent3"/>
                </a:solidFill>
              </a:rPr>
              <a:t>INDICE</a:t>
            </a:r>
            <a:endParaRPr lang="es-MX" sz="7200" b="1" dirty="0">
              <a:ln/>
              <a:solidFill>
                <a:schemeClr val="accent3"/>
              </a:solidFill>
            </a:endParaRPr>
          </a:p>
        </p:txBody>
      </p:sp>
      <p:sp>
        <p:nvSpPr>
          <p:cNvPr id="11" name="Marcador de contenido 1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600" dirty="0" smtClean="0">
                <a:hlinkClick r:id="rId2" action="ppaction://hlinksldjump"/>
              </a:rPr>
              <a:t>Henry Ford.</a:t>
            </a:r>
            <a:endParaRPr lang="es-MX" sz="26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s-MX" sz="2600" dirty="0" smtClean="0">
                <a:hlinkClick r:id="rId3" action="ppaction://hlinksldjump"/>
              </a:rPr>
              <a:t>Albert Einstein.</a:t>
            </a:r>
            <a:endParaRPr lang="es-MX" sz="26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s-MX" sz="2600" dirty="0" smtClean="0">
                <a:hlinkClick r:id="rId4" action="ppaction://hlinksldjump"/>
              </a:rPr>
              <a:t>Paulo Coelho.</a:t>
            </a:r>
            <a:endParaRPr lang="es-MX" sz="26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s-MX" sz="2600" dirty="0" smtClean="0">
                <a:hlinkClick r:id="rId5" action="ppaction://hlinksldjump"/>
              </a:rPr>
              <a:t>Nelson Mandela.</a:t>
            </a:r>
            <a:endParaRPr lang="es-MX" sz="26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s-MX" sz="2600" dirty="0" smtClean="0">
                <a:hlinkClick r:id="rId6" action="ppaction://hlinksldjump"/>
              </a:rPr>
              <a:t>William Shakespeare. </a:t>
            </a:r>
            <a:r>
              <a:rPr lang="es-MX" sz="2600" dirty="0" smtClean="0"/>
              <a:t/>
            </a:r>
            <a:br>
              <a:rPr lang="es-MX" sz="2600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4558048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422400" y="1096656"/>
            <a:ext cx="6096000" cy="30501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MX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MX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Henry Ford.</a:t>
            </a:r>
            <a:br>
              <a:rPr lang="es-MX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MX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fracaso es una gran oportunidad para empezar otra vez con más inteligencia.</a:t>
            </a:r>
            <a:endParaRPr lang="es-MX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n 4" descr="https://www.thehenryford.org/exhibits/pic/2003/fordcheckbook/O_1282Henry_1904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6400" y="1341120"/>
            <a:ext cx="2966720" cy="343408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riángulo isósceles 5">
            <a:hlinkClick r:id="rId3" action="ppaction://hlinksldjump"/>
          </p:cNvPr>
          <p:cNvSpPr/>
          <p:nvPr/>
        </p:nvSpPr>
        <p:spPr>
          <a:xfrm>
            <a:off x="217170" y="283210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6338396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http://www.picpicx.com/wp-content/uploads/2014/09/8bdddfc902a53c8f96555a3a0e5602f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361" y="1849120"/>
            <a:ext cx="3759200" cy="308864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ángulo 2"/>
          <p:cNvSpPr/>
          <p:nvPr/>
        </p:nvSpPr>
        <p:spPr>
          <a:xfrm>
            <a:off x="4714240" y="2032001"/>
            <a:ext cx="6136640" cy="26033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MX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Albert Einstein.</a:t>
            </a:r>
            <a:br>
              <a:rPr lang="es-MX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MX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diferencia entre estupidez &amp; genialidad es que la genialidad tiene sus límites.</a:t>
            </a:r>
            <a:endParaRPr lang="es-MX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riángulo isósceles 3">
            <a:hlinkClick r:id="rId3" action="ppaction://hlinksldjump"/>
          </p:cNvPr>
          <p:cNvSpPr/>
          <p:nvPr/>
        </p:nvSpPr>
        <p:spPr>
          <a:xfrm>
            <a:off x="467361" y="274320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425525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711200" y="1868691"/>
            <a:ext cx="6096000" cy="3240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MX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Paulo Coelho. </a:t>
            </a:r>
            <a:br>
              <a:rPr lang="es-MX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MX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Todas las batallas en la vida sirven para enseñarnos algo, inclusive aquellas que perdemos. </a:t>
            </a:r>
            <a:endParaRPr lang="es-MX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Imagen 2" descr="http://www.schaelchli.ch/upload_script/upload/suenneli/bilder/coelho_10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4560" y="1584960"/>
            <a:ext cx="3616960" cy="377952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riángulo isósceles 3">
            <a:hlinkClick r:id="rId3" action="ppaction://hlinksldjump"/>
          </p:cNvPr>
          <p:cNvSpPr/>
          <p:nvPr/>
        </p:nvSpPr>
        <p:spPr>
          <a:xfrm>
            <a:off x="457200" y="297180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066995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http://www.biografiasyvidas.com/biografia/m/fotos/mandela_nelson_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880" y="1666240"/>
            <a:ext cx="3088640" cy="331216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ángulo 2"/>
          <p:cNvSpPr/>
          <p:nvPr/>
        </p:nvSpPr>
        <p:spPr>
          <a:xfrm>
            <a:off x="4389120" y="2168158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Nelson Mandela.</a:t>
            </a:r>
            <a:br>
              <a:rPr lang="es-MX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MX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futuro de una nación es tan prometedor como la próxima generación de sus ciudadanos. </a:t>
            </a:r>
            <a:endParaRPr lang="es-MX" sz="3600" dirty="0"/>
          </a:p>
        </p:txBody>
      </p:sp>
      <p:sp>
        <p:nvSpPr>
          <p:cNvPr id="4" name="Triángulo isósceles 3">
            <a:hlinkClick r:id="rId3" action="ppaction://hlinksldjump"/>
          </p:cNvPr>
          <p:cNvSpPr/>
          <p:nvPr/>
        </p:nvSpPr>
        <p:spPr>
          <a:xfrm>
            <a:off x="308610" y="182880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822963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89280" y="2373405"/>
            <a:ext cx="6096000" cy="196624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MX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William Shakespeare.</a:t>
            </a:r>
            <a:br>
              <a:rPr lang="es-MX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MX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Sabemos lo que somos pero no lo que podemos llegar a ser.  </a:t>
            </a:r>
            <a:endParaRPr lang="es-MX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Imagen 2" descr="http://ociodeaka.com/wp-content/uploads/2014/02/William-Shakespeare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2000" y="1690287"/>
            <a:ext cx="3535680" cy="333248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riángulo isósceles 3">
            <a:hlinkClick r:id="rId3" action="ppaction://hlinksldjump"/>
          </p:cNvPr>
          <p:cNvSpPr/>
          <p:nvPr/>
        </p:nvSpPr>
        <p:spPr>
          <a:xfrm rot="10800000">
            <a:off x="589280" y="5669280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536686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35</TotalTime>
  <Words>47</Words>
  <Application>Microsoft Office PowerPoint</Application>
  <PresentationFormat>Panorámica</PresentationFormat>
  <Paragraphs>16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4" baseType="lpstr">
      <vt:lpstr>Arial</vt:lpstr>
      <vt:lpstr>Calibri</vt:lpstr>
      <vt:lpstr>Times New Roman</vt:lpstr>
      <vt:lpstr>Trebuchet MS</vt:lpstr>
      <vt:lpstr>Wingdings</vt:lpstr>
      <vt:lpstr>Wingdings 3</vt:lpstr>
      <vt:lpstr>Faceta</vt:lpstr>
      <vt:lpstr>Colegio de Bachilleres Plantel No. 8 Cuajimalpa </vt:lpstr>
      <vt:lpstr>INDICE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Colegio de Bachilleres </dc:title>
  <dc:creator>Bachilleres</dc:creator>
  <cp:lastModifiedBy>Bachilleres</cp:lastModifiedBy>
  <cp:revision>5</cp:revision>
  <dcterms:created xsi:type="dcterms:W3CDTF">2014-10-22T00:55:52Z</dcterms:created>
  <dcterms:modified xsi:type="dcterms:W3CDTF">2014-10-22T01:32:57Z</dcterms:modified>
</cp:coreProperties>
</file>