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98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46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923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733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1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616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5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58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53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90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00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F6B07-BD38-453B-989E-B14C75FE2634}" type="datetimeFigureOut">
              <a:rPr lang="es-MX" smtClean="0"/>
              <a:t>21/10/2014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D6CD-C030-4249-9091-E62287AE55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43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2550" y="53975"/>
            <a:ext cx="9144000" cy="2387600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COLEGIO DE BACHILLERES PLANTEL 8 CUAJIMALPA</a:t>
            </a:r>
            <a:endParaRPr lang="es-MX" dirty="0">
              <a:solidFill>
                <a:srgbClr val="00B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441575"/>
            <a:ext cx="9144000" cy="3514725"/>
          </a:xfrm>
        </p:spPr>
        <p:txBody>
          <a:bodyPr>
            <a:normAutofit/>
          </a:bodyPr>
          <a:lstStyle/>
          <a:p>
            <a:pPr algn="l"/>
            <a:r>
              <a:rPr lang="es-MX" sz="2800" dirty="0" err="1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NOMBRE:GUTIERREZ</a:t>
            </a:r>
            <a:r>
              <a:rPr lang="es-MX" sz="2800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JAVIER </a:t>
            </a:r>
            <a:r>
              <a:rPr lang="es-MX" sz="2800" dirty="0" err="1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ELESBAN</a:t>
            </a:r>
            <a:endParaRPr lang="es-MX" sz="2800" dirty="0" smtClean="0"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l"/>
            <a:endParaRPr lang="es-MX" dirty="0"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l"/>
            <a:r>
              <a:rPr lang="es-MX" sz="2800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GRUPO:”163”</a:t>
            </a:r>
          </a:p>
          <a:p>
            <a:pPr algn="l"/>
            <a:endParaRPr lang="es-MX" dirty="0" smtClean="0"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l"/>
            <a:r>
              <a:rPr lang="es-MX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MATERIA: “</a:t>
            </a:r>
            <a:r>
              <a:rPr lang="es-MX" sz="2800" dirty="0" smtClean="0">
                <a:solidFill>
                  <a:srgbClr val="00B05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TIC 1”</a:t>
            </a:r>
            <a:endParaRPr lang="es-MX" sz="2800" dirty="0">
              <a:solidFill>
                <a:srgbClr val="00B05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441574"/>
            <a:ext cx="29718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71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454390" cy="1129347"/>
          </a:xfrm>
        </p:spPr>
        <p:txBody>
          <a:bodyPr>
            <a:normAutofit fontScale="90000"/>
          </a:bodyPr>
          <a:lstStyle/>
          <a:p>
            <a:r>
              <a:rPr lang="es-MX" dirty="0" err="1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INDICE</a:t>
            </a:r>
            <a:r>
              <a:rPr lang="es-MX" dirty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s-MX" dirty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s-MX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s-MX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es-MX" dirty="0">
              <a:solidFill>
                <a:schemeClr val="accent6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41170" y="1510348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s-MX" sz="6000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hlinkClick r:id="rId2" action="ppaction://hlinksldjump"/>
              </a:rPr>
              <a:t>1-.ALBERT EINSTEIN</a:t>
            </a:r>
            <a:endParaRPr lang="es-MX" sz="6000" dirty="0">
              <a:solidFill>
                <a:schemeClr val="accent6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l"/>
            <a:r>
              <a:rPr lang="es-MX" sz="6000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2.-MILAN </a:t>
            </a:r>
            <a:r>
              <a:rPr lang="es-MX" sz="6000" dirty="0" err="1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KUNDERA</a:t>
            </a:r>
            <a:endParaRPr lang="es-MX" sz="6000" dirty="0" smtClean="0">
              <a:solidFill>
                <a:schemeClr val="accent6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l"/>
            <a:r>
              <a:rPr lang="es-MX" sz="6000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3.-LEONARD COHEN</a:t>
            </a:r>
          </a:p>
          <a:p>
            <a:pPr algn="l"/>
            <a:r>
              <a:rPr lang="es-MX" sz="6000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4.-JOSE LUIS BORGES</a:t>
            </a:r>
          </a:p>
          <a:p>
            <a:pPr algn="l"/>
            <a:r>
              <a:rPr lang="es-MX" sz="6000" dirty="0" smtClean="0">
                <a:solidFill>
                  <a:schemeClr val="accent6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5.-OSCAR WILDE</a:t>
            </a:r>
            <a:endParaRPr lang="es-MX" sz="6000" dirty="0">
              <a:solidFill>
                <a:schemeClr val="accent6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6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3673"/>
            <a:ext cx="9144000" cy="1197927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“ALBERT EINSTEIN”</a:t>
            </a:r>
            <a:endParaRPr lang="es-MX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43734"/>
            <a:ext cx="9144000" cy="4525646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 descr="http://www.frasesimagenes.com/wp-content/uploads/2013/04/albert-einste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030" y="1943734"/>
            <a:ext cx="4960620" cy="45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ra sonriente 4">
            <a:hlinkClick r:id="rId3" action="ppaction://hlinksldjump"/>
          </p:cNvPr>
          <p:cNvSpPr/>
          <p:nvPr/>
        </p:nvSpPr>
        <p:spPr>
          <a:xfrm>
            <a:off x="1931670" y="2617470"/>
            <a:ext cx="891540" cy="8458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0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       </a:t>
            </a:r>
            <a:r>
              <a:rPr lang="es-MX" dirty="0" smtClean="0">
                <a:solidFill>
                  <a:srgbClr val="00B050"/>
                </a:solidFill>
              </a:rPr>
              <a:t>“</a:t>
            </a:r>
            <a:r>
              <a:rPr lang="es-MX" dirty="0" err="1" smtClean="0">
                <a:solidFill>
                  <a:srgbClr val="00B050"/>
                </a:solidFill>
              </a:rPr>
              <a:t>MILAN</a:t>
            </a:r>
            <a:r>
              <a:rPr lang="es-MX" dirty="0" smtClean="0">
                <a:solidFill>
                  <a:srgbClr val="00B050"/>
                </a:solidFill>
              </a:rPr>
              <a:t> </a:t>
            </a:r>
            <a:r>
              <a:rPr lang="es-MX" dirty="0" err="1" smtClean="0">
                <a:solidFill>
                  <a:srgbClr val="00B050"/>
                </a:solidFill>
              </a:rPr>
              <a:t>KUNDERA</a:t>
            </a:r>
            <a:r>
              <a:rPr lang="es-MX" dirty="0" smtClean="0">
                <a:solidFill>
                  <a:srgbClr val="00B050"/>
                </a:solidFill>
              </a:rPr>
              <a:t>”</a:t>
            </a:r>
            <a:endParaRPr lang="es-MX" dirty="0">
              <a:solidFill>
                <a:srgbClr val="00B050"/>
              </a:solidFill>
            </a:endParaRPr>
          </a:p>
        </p:txBody>
      </p:sp>
      <p:pic>
        <p:nvPicPr>
          <p:cNvPr id="4" name="Marcador de contenido 3" descr="http://cde.peru.com/ima/0/0/5/0/0/500386/611x45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3525" y="1825625"/>
            <a:ext cx="580495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trella de 4 puntas 4">
            <a:hlinkClick r:id="rId3" action="ppaction://hlinksldjump"/>
          </p:cNvPr>
          <p:cNvSpPr/>
          <p:nvPr/>
        </p:nvSpPr>
        <p:spPr>
          <a:xfrm>
            <a:off x="1062990" y="2606040"/>
            <a:ext cx="1645920" cy="214884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2550" y="0"/>
            <a:ext cx="9144000" cy="1348740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“LEONARD COHEN”</a:t>
            </a:r>
            <a:endParaRPr lang="es-MX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2516188"/>
            <a:ext cx="9144000" cy="405606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 descr="http://www.frasesdeamorcortasweb.com.mx/wp-content/uploads/2014/09/Frases-celebres-de-amor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300" y="2516188"/>
            <a:ext cx="4571999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ayo 4"/>
          <p:cNvSpPr/>
          <p:nvPr/>
        </p:nvSpPr>
        <p:spPr>
          <a:xfrm>
            <a:off x="1485900" y="3344068"/>
            <a:ext cx="1474469" cy="1502251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673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6840" y="0"/>
            <a:ext cx="9144000" cy="1314450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“</a:t>
            </a:r>
            <a:r>
              <a:rPr lang="es-MX" dirty="0" err="1" smtClean="0">
                <a:solidFill>
                  <a:srgbClr val="00B050"/>
                </a:solidFill>
              </a:rPr>
              <a:t>JOSE</a:t>
            </a:r>
            <a:r>
              <a:rPr lang="es-MX" dirty="0" smtClean="0">
                <a:solidFill>
                  <a:srgbClr val="00B050"/>
                </a:solidFill>
              </a:rPr>
              <a:t> LUIS BORGES”</a:t>
            </a:r>
            <a:endParaRPr lang="es-MX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6840" y="2573338"/>
            <a:ext cx="9144000" cy="407892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 descr="https://encrypted-tbn0.gstatic.com/images?q=tbn:ANd9GcRu4Atq_SQcsmrFdKIOqXM8dp8Oh_Uub-BqTj3OW4WKcX4-dLj-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760" y="2573338"/>
            <a:ext cx="4697730" cy="407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trella de 5 puntas 4"/>
          <p:cNvSpPr/>
          <p:nvPr/>
        </p:nvSpPr>
        <p:spPr>
          <a:xfrm>
            <a:off x="1897380" y="3211830"/>
            <a:ext cx="1714500" cy="18630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7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27953"/>
            <a:ext cx="9144000" cy="1220787"/>
          </a:xfrm>
        </p:spPr>
        <p:txBody>
          <a:bodyPr/>
          <a:lstStyle/>
          <a:p>
            <a:r>
              <a:rPr lang="es-MX" dirty="0" smtClean="0">
                <a:solidFill>
                  <a:srgbClr val="00B050"/>
                </a:solidFill>
              </a:rPr>
              <a:t>“OSCAR WILDE”</a:t>
            </a:r>
            <a:endParaRPr lang="es-MX" dirty="0">
              <a:solidFill>
                <a:srgbClr val="00B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98270" y="1373188"/>
            <a:ext cx="9144000" cy="518763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4" name="Imagen 3" descr="http://cde.peru.com/ima/0/0/3/4/1/341911/611x4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7580" y="1360964"/>
            <a:ext cx="5372100" cy="521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una 4"/>
          <p:cNvSpPr/>
          <p:nvPr/>
        </p:nvSpPr>
        <p:spPr>
          <a:xfrm>
            <a:off x="1912620" y="2526030"/>
            <a:ext cx="1356360" cy="179451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6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63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COLEGIO DE BACHILLERES PLANTEL 8 CUAJIMALPA</vt:lpstr>
      <vt:lpstr>INDICE  </vt:lpstr>
      <vt:lpstr>“ALBERT EINSTEIN”</vt:lpstr>
      <vt:lpstr>                      “MILAN KUNDERA”</vt:lpstr>
      <vt:lpstr>“LEONARD COHEN”</vt:lpstr>
      <vt:lpstr>“JOSE LUIS BORGES”</vt:lpstr>
      <vt:lpstr>“OSCAR WILDE”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COLEGIO DE BACHILLERES PLANTEL 8 CUAJIMALPA</dc:title>
  <dc:creator>Bachilleres</dc:creator>
  <cp:lastModifiedBy>Bachilleres</cp:lastModifiedBy>
  <cp:revision>7</cp:revision>
  <dcterms:created xsi:type="dcterms:W3CDTF">2014-10-22T00:44:55Z</dcterms:created>
  <dcterms:modified xsi:type="dcterms:W3CDTF">2014-10-22T01:40:03Z</dcterms:modified>
</cp:coreProperties>
</file>