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22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88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82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20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3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84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1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173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4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0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38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59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94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7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3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03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09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5550D6E-6F90-47C8-BA6A-C0E59797A6AA}" type="datetimeFigureOut">
              <a:rPr lang="es-MX" smtClean="0"/>
              <a:t>23/09/2014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F167253-9974-4900-907E-DEDE7E154D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41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9697"/>
            <a:ext cx="2297430" cy="209080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19542" y="-120637"/>
            <a:ext cx="7730065" cy="16357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DE BACHILLERES 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87803" y="1226548"/>
            <a:ext cx="7067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PLANTEL 8 CUAJIMALPA</a:t>
            </a:r>
            <a:endParaRPr lang="es-E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03" y="2784659"/>
            <a:ext cx="121852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CRUZ SEPÚLVEDA </a:t>
            </a:r>
            <a:r>
              <a:rPr lang="es-E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TABATA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ORTIZ MANZANARES EMMANUEL </a:t>
            </a:r>
            <a:r>
              <a:rPr lang="es-E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FABIAN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43569" y="5428357"/>
            <a:ext cx="3704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GRUPO: 163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397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5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endParaRPr lang="es-MX" sz="15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CASA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PERRO 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PATO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LAGO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31" y="841756"/>
            <a:ext cx="2743200" cy="27432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85" y="3716868"/>
            <a:ext cx="1855893" cy="24348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92" y="1327150"/>
            <a:ext cx="1263650" cy="18764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54" y="3716868"/>
            <a:ext cx="1834515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CASA</a:t>
            </a:r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9" y="1680632"/>
            <a:ext cx="3892632" cy="2855611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940224"/>
            <a:ext cx="3086100" cy="3443306"/>
          </a:xfrm>
          <a:prstGeom prst="rect">
            <a:avLst/>
          </a:prstGeom>
        </p:spPr>
      </p:pic>
      <p:pic>
        <p:nvPicPr>
          <p:cNvPr id="1026" name="Picture 2" descr="http://www.mexicofirstclass.com/map-images/mapa-mexico-estado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45" y="2982134"/>
            <a:ext cx="3992479" cy="27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yalrentonline.com.mx/files/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91" y="3108437"/>
            <a:ext cx="2760530" cy="29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0/07/MiguelHidalgo_MapaDelegaci%C3%B3n02.png/220px-MiguelHidalgo_MapaDelegaci%C3%B3n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1" y="3388788"/>
            <a:ext cx="2774198" cy="277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261" y="3713105"/>
            <a:ext cx="3645413" cy="27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 CASA</a:t>
            </a:r>
            <a:endParaRPr lang="es-MX" sz="5400" dirty="0"/>
          </a:p>
        </p:txBody>
      </p:sp>
      <p:pic>
        <p:nvPicPr>
          <p:cNvPr id="6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" y="1720850"/>
            <a:ext cx="3984333" cy="2922554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99" y="2179811"/>
            <a:ext cx="2981080" cy="3326130"/>
          </a:xfrm>
          <a:prstGeom prst="rect">
            <a:avLst/>
          </a:prstGeom>
        </p:spPr>
      </p:pic>
      <p:pic>
        <p:nvPicPr>
          <p:cNvPr id="9" name="Picture 2" descr="http://www.mexicofirstclass.com/map-images/mapa-mexico-estado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70" y="3015879"/>
            <a:ext cx="3992479" cy="27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royalrentonline.com.mx/files/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4" y="3443253"/>
            <a:ext cx="2760530" cy="29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pload.wikimedia.org/wikipedia/commons/thumb/0/07/MiguelHidalgo_MapaDelegaci%C3%B3n02.png/220px-MiguelHidalgo_MapaDelegaci%C3%B3n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66" y="3520276"/>
            <a:ext cx="2774198" cy="277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286" y="3071121"/>
            <a:ext cx="2726315" cy="36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</TotalTime>
  <Words>25</Words>
  <Application>Microsoft Office PowerPoint</Application>
  <PresentationFormat>Panorámica</PresentationFormat>
  <Paragraphs>20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Sala de reuniones Ion</vt:lpstr>
      <vt:lpstr>Presentación de PowerPoint</vt:lpstr>
      <vt:lpstr>EJERCICIO</vt:lpstr>
      <vt:lpstr>MI CASA</vt:lpstr>
      <vt:lpstr>MI CASA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Bachilleres</dc:creator>
  <cp:lastModifiedBy>Bachilleres</cp:lastModifiedBy>
  <cp:revision>14</cp:revision>
  <dcterms:created xsi:type="dcterms:W3CDTF">2014-09-24T00:14:15Z</dcterms:created>
  <dcterms:modified xsi:type="dcterms:W3CDTF">2014-09-24T01:41:51Z</dcterms:modified>
</cp:coreProperties>
</file>