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702" y="7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559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737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8112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0236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8485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6546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656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762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453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90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033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26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325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295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845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91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40604-A51D-458E-8081-E16475D7A17E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3BA67E-ABAD-4373-8EA4-A98BDA58D5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5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g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08" y="12948"/>
            <a:ext cx="2543420" cy="2619668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919932" y="12948"/>
            <a:ext cx="7572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COLEGIO DE BACHILLERES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172438" y="624185"/>
            <a:ext cx="7067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PLANTEL 8 CUAJIMALPA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70840" y="1248370"/>
            <a:ext cx="8170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ELESBAN</a:t>
            </a:r>
            <a:r>
              <a:rPr lang="es-E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s-ES" sz="54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GUTIERREZ</a:t>
            </a:r>
            <a:r>
              <a:rPr lang="es-E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JAVIER</a:t>
            </a:r>
            <a:endParaRPr lang="es-E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760563" y="1969222"/>
            <a:ext cx="3547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GRUPO:163</a:t>
            </a:r>
            <a:endParaRPr lang="es-E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27404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07407E-6 C -0.00104 0.025 0.06003 0.04699 0.13698 0.04792 C 0.19805 0.05 0.24805 0.03797 0.24896 0.02292 C 0.24896 0.00811 0.2 -0.00601 0.13802 -0.00694 C 0.10703 -0.00694 0.07904 -0.00509 0.05899 -4.07407E-6 C 0.02995 0.00695 0.01302 0.01806 0.01302 0.03102 C 0.01302 0.03797 0.01797 0.04491 0.02696 0.05093 C 0.04805 0.06389 0.08907 0.07292 0.13594 0.07408 C 0.19102 0.07593 0.23594 0.06505 0.23594 0.05209 C 0.23698 0.03797 0.19206 0.02593 0.13698 0.02408 C 0.10899 0.02408 0.08399 0.02593 0.06498 0.0301 C 0.03998 0.03704 0.02396 0.04792 0.02396 0.05903 C 0.02396 0.06505 0.02904 0.07107 0.03698 0.07709 C 0.05599 0.08797 0.09206 0.09699 0.13503 0.09792 C 0.18503 0.09908 0.225 0.08889 0.225 0.07709 C 0.22604 0.06505 0.18594 0.05394 0.13594 0.05301 C 0.11094 0.05209 0.08802 0.05394 0.07097 0.05811 C 0.04805 0.06389 0.03503 0.07292 0.03503 0.08403 C 0.03503 0.08889 0.03907 0.09491 0.04597 0.1 C 0.06302 0.10996 0.09597 0.11806 0.13399 0.11899 C 0.17904 0.11899 0.21498 0.11112 0.21498 0.1 C 0.21498 0.08889 0.17995 0.07894 0.13503 0.07801 C 0.11302 0.07801 0.09206 0.0801 0.07696 0.08311 C 0.05599 0.08797 0.04401 0.09699 0.04297 0.10602 C 0.04297 0.11112 0.04805 0.11598 0.05404 0.11991 C 0.06901 0.1301 0.09896 0.13704 0.13295 0.13704 C 0.17305 0.13797 0.20599 0.13102 0.20599 0.12107 C 0.20703 0.11112 0.17396 0.10209 0.13399 0.10093 C 0.11407 0.10093 0.09506 0.10209 0.08203 0.10602 C 0.06302 0.10996 0.05196 0.11806 0.05196 0.12593 C 0.05196 0.13102 0.05495 0.13496 0.06094 0.13889 C 0.075 0.14792 0.10104 0.15394 0.13203 0.1551 C 0.16901 0.1551 0.19805 0.14908 0.19805 0.14005 C 0.19896 0.13102 0.17006 0.12292 0.13295 0.12199 C 0.11498 0.12199 0.09896 0.12292 0.08698 0.12593 C 0.07006 0.1301 0.06003 0.13704 0.06003 0.14491 C 0.06003 0.14908 0.06302 0.15209 0.06797 0.15602 C 0.07995 0.16389 0.10404 0.16899 0.13203 0.16991 C 0.16498 0.17107 0.19102 0.16505 0.19102 0.15602 C 0.19102 0.14908 0.16602 0.14098 0.13295 0.14098 C 0.11602 0.14005 0.10104 0.1419 0.08998 0.14399 C 0.075 0.14792 0.06602 0.15394 0.06602 0.16112 C 0.06602 0.16505 0.06901 0.16806 0.07396 0.17107 C 0.08503 0.17801 0.10703 0.18311 0.13099 0.18403 C 0.16094 0.18496 0.18503 0.17894 0.18503 0.17199 C 0.18503 0.16389 0.16094 0.15811 0.13203 0.15695 C 0.11797 0.15695 0.10404 0.15811 0.09401 0.16112 C 0.07995 0.16389 0.07201 0.16899 0.07201 0.17593 C 0.07201 0.17894 0.075 0.18195 0.07904 0.18496 C 0.08907 0.19098 0.10795 0.19607 0.13099 0.19607 C 0.15703 0.19699 0.17904 0.1919 0.17904 0.18496 C 0.17904 0.17894 0.15795 0.17292 0.13099 0.17292 C 0.11901 0.17199 0.10599 0.17292 0.09701 0.175 C 0.08503 0.17894 0.078 0.18403 0.078 0.18889 C 0.078 0.1919 0.07995 0.19491 0.08399 0.19699 C 0.09297 0.20301 0.11003 0.20695 0.13099 0.20811 C 0.15495 0.20811 0.17396 0.20301 0.17396 0.19792 C 0.17396 0.1919 0.15495 0.18612 0.13099 0.18612 C 0.11901 0.18612 0.10795 0.18704 0.10104 0.18889 C 0.08907 0.19098 0.08295 0.19607 0.08295 0.20093 C 0.08295 0.20301 0.08503 0.20602 0.08802 0.20811 C 0.09597 0.21389 0.11198 0.2169 0.12995 0.21806 C 0.15196 0.21806 0.16901 0.21389 0.16901 0.20903 C 0.16901 0.20301 0.15196 0.19908 0.13099 0.19792 C 0.12006 0.19792 0.11003 0.19908 0.103 0.20093 C 0.09297 0.20301 0.08698 0.20695 0.08698 0.21204 C 0.08698 0.21389 0.08907 0.21598 0.09206 0.21806 " pathEditMode="relative" rAng="0" ptsTypes="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35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3035" y="486699"/>
            <a:ext cx="8596668" cy="1320800"/>
          </a:xfrm>
        </p:spPr>
        <p:txBody>
          <a:bodyPr>
            <a:normAutofit/>
          </a:bodyPr>
          <a:lstStyle/>
          <a:p>
            <a:r>
              <a:rPr lang="es-MX" sz="15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</a:t>
            </a:r>
            <a:endParaRPr lang="es-MX" sz="15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/>
              <a:t>CASA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PERRO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PATO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LAGO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2045970"/>
            <a:ext cx="3352609" cy="21145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995" y="1963738"/>
            <a:ext cx="3736955" cy="219678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49" y="4297999"/>
            <a:ext cx="3280219" cy="258286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275139"/>
            <a:ext cx="3939540" cy="244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12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         </a:t>
            </a:r>
            <a:r>
              <a:rPr lang="es-MX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MI CASA 7U7</a:t>
            </a:r>
            <a:endParaRPr lang="es-MX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010" y="1165749"/>
            <a:ext cx="7695320" cy="5359620"/>
          </a:xfrm>
        </p:spPr>
      </p:pic>
      <p:pic>
        <p:nvPicPr>
          <p:cNvPr id="9" name="Marcador de contenido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223" y="1752806"/>
            <a:ext cx="4862893" cy="4327954"/>
          </a:xfr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224" y="2701524"/>
            <a:ext cx="3434936" cy="262485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62" y="2928088"/>
            <a:ext cx="2537460" cy="197739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950" y="3069172"/>
            <a:ext cx="1944386" cy="1552774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548" y="3301781"/>
            <a:ext cx="1501140" cy="113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4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19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Presentación de PowerPoint</vt:lpstr>
      <vt:lpstr>EJERCICIO</vt:lpstr>
      <vt:lpstr>                  MI CASA 7U7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Bachilleres</dc:creator>
  <cp:lastModifiedBy>Bachilleres</cp:lastModifiedBy>
  <cp:revision>8</cp:revision>
  <dcterms:created xsi:type="dcterms:W3CDTF">2014-09-24T00:19:46Z</dcterms:created>
  <dcterms:modified xsi:type="dcterms:W3CDTF">2014-09-24T01:32:04Z</dcterms:modified>
</cp:coreProperties>
</file>