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9" autoAdjust="0"/>
  </p:normalViewPr>
  <p:slideViewPr>
    <p:cSldViewPr snapToGrid="0" showGuides="1">
      <p:cViewPr varScale="1">
        <p:scale>
          <a:sx n="51" d="100"/>
          <a:sy n="51" d="100"/>
        </p:scale>
        <p:origin x="-8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8A060C-58A9-4226-BD23-B9B042C02619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903A34-55AF-4BDA-AFBF-84145380B33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guelhidalgo.gob.mx/sitio2013/wp-content/uploads/2013/02/PACTO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3" y="2052196"/>
            <a:ext cx="4910789" cy="32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2.gstatic.com/images?q=tbn:ANd9GcS0X6X_loRL-BcLiaNIDPmO1pTUrGyXx28cuRpirs1P5QKRC6d5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98" y="2052196"/>
            <a:ext cx="4369308" cy="39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29558" y="868712"/>
            <a:ext cx="8393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Delegacion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Miguel Hidalgo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477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</TotalTime>
  <Words>3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Bachilleres</dc:creator>
  <cp:lastModifiedBy>Usuario</cp:lastModifiedBy>
  <cp:revision>4</cp:revision>
  <dcterms:created xsi:type="dcterms:W3CDTF">2014-09-03T00:56:50Z</dcterms:created>
  <dcterms:modified xsi:type="dcterms:W3CDTF">2014-11-27T16:42:13Z</dcterms:modified>
</cp:coreProperties>
</file>