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8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9EF9A8-3D73-49AA-9963-899F63D142A6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2EF8ED-34CE-43A8-94CD-C86353C5AB1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176464"/>
            <a:ext cx="6281250" cy="367569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547870" y="1123295"/>
            <a:ext cx="5096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Colonia </a:t>
            </a:r>
            <a:r>
              <a:rPr lang="es-E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America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9945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</TotalTime>
  <Words>2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Bachilleres</dc:creator>
  <cp:lastModifiedBy>Usuario</cp:lastModifiedBy>
  <cp:revision>2</cp:revision>
  <dcterms:created xsi:type="dcterms:W3CDTF">2014-09-03T01:10:44Z</dcterms:created>
  <dcterms:modified xsi:type="dcterms:W3CDTF">2014-11-27T16:39:40Z</dcterms:modified>
</cp:coreProperties>
</file>